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335" r:id="rId4"/>
    <p:sldId id="341" r:id="rId5"/>
    <p:sldId id="361" r:id="rId6"/>
    <p:sldId id="362" r:id="rId7"/>
    <p:sldId id="266" r:id="rId8"/>
    <p:sldId id="345" r:id="rId9"/>
    <p:sldId id="346" r:id="rId10"/>
    <p:sldId id="354" r:id="rId11"/>
    <p:sldId id="365" r:id="rId12"/>
    <p:sldId id="27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335"/>
            <p14:sldId id="341"/>
            <p14:sldId id="361"/>
            <p14:sldId id="362"/>
            <p14:sldId id="266"/>
            <p14:sldId id="345"/>
            <p14:sldId id="346"/>
            <p14:sldId id="354"/>
            <p14:sldId id="365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9877" autoAdjust="0"/>
  </p:normalViewPr>
  <p:slideViewPr>
    <p:cSldViewPr snapToGrid="0">
      <p:cViewPr varScale="1">
        <p:scale>
          <a:sx n="63" d="100"/>
          <a:sy n="63" d="100"/>
        </p:scale>
        <p:origin x="966" y="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MLP(</a:t>
            </a:r>
            <a:r>
              <a:rPr lang="zh-CN" altLang="en-US" dirty="0"/>
              <a:t>多层感知器</a:t>
            </a:r>
            <a:r>
              <a:rPr lang="en-US" altLang="zh-CN" dirty="0"/>
              <a:t>)</a:t>
            </a:r>
            <a:r>
              <a:rPr lang="zh-CN" altLang="en-US" dirty="0"/>
              <a:t>来得到节点属性的</a:t>
            </a:r>
            <a:r>
              <a:rPr lang="en-US" altLang="zh-CN" dirty="0"/>
              <a:t>embedding</a:t>
            </a:r>
            <a:r>
              <a:rPr lang="zh-CN" altLang="en-US" dirty="0"/>
              <a:t>，其中激活函数是</a:t>
            </a:r>
            <a:r>
              <a:rPr lang="en-US" altLang="zh-CN" dirty="0" err="1"/>
              <a:t>elu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MLP(</a:t>
            </a:r>
            <a:r>
              <a:rPr lang="zh-CN" altLang="en-US" dirty="0"/>
              <a:t>多层感知器</a:t>
            </a:r>
            <a:r>
              <a:rPr lang="en-US" altLang="zh-CN" dirty="0"/>
              <a:t>)</a:t>
            </a:r>
            <a:r>
              <a:rPr lang="zh-CN" altLang="en-US" dirty="0"/>
              <a:t>来得到节点属性的</a:t>
            </a:r>
            <a:r>
              <a:rPr lang="en-US" altLang="zh-CN" dirty="0"/>
              <a:t>embedding</a:t>
            </a:r>
            <a:r>
              <a:rPr lang="zh-CN" altLang="en-US" dirty="0"/>
              <a:t>，其中激活函数是</a:t>
            </a:r>
            <a:r>
              <a:rPr lang="en-US" altLang="zh-CN" dirty="0" err="1"/>
              <a:t>elu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9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分别计算</a:t>
            </a:r>
            <a:r>
              <a:rPr lang="en-US" altLang="zh-CN" dirty="0" err="1"/>
              <a:t>attributies</a:t>
            </a:r>
            <a:r>
              <a:rPr lang="zh-CN" altLang="en-US" dirty="0"/>
              <a:t>和</a:t>
            </a:r>
            <a:r>
              <a:rPr lang="en-US" altLang="zh-CN" dirty="0"/>
              <a:t>structure</a:t>
            </a:r>
            <a:r>
              <a:rPr lang="zh-CN" altLang="en-US" dirty="0"/>
              <a:t>的损失函数，其中对两个相连的节点做余弦相似度计算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5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12657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1605382"/>
            <a:ext cx="11881367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Inductive Link Prediction for Nodes Having Only Attribute Information</a:t>
            </a: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 Hao1, Xin Cao1,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Yixiang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Fang1∗,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Xike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Xie2and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Sibo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Wang3</a:t>
            </a: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1University of New South Wales</a:t>
            </a: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2University of Science and Technology of China</a:t>
            </a: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3The Chinese University of Hong Kong</a:t>
            </a: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yu.hao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xin.cao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yixiang.fang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}@unsw.edu.au, xkxie@ustc.edu.cn, swang@se.cuhk.edu.hk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5994" y="4426731"/>
            <a:ext cx="218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IJCAI_2020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2543" y="5185673"/>
            <a:ext cx="925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 : https://github.com/working-yuhao/DEAL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DA9C39-B0FF-44AA-95E4-8C2571DE4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517"/>
            <a:ext cx="5720937" cy="27860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65EC9B-0C21-4172-9F81-055A4C9BF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55" y="1943071"/>
            <a:ext cx="6107692" cy="27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FE27359-9A77-4E45-9C93-8840D429A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15" y="1516380"/>
            <a:ext cx="5800199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4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5B6B0F-D858-4439-B759-1D14B444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38" y="1842134"/>
            <a:ext cx="7828324" cy="3735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69A3C8-23DE-4C60-B203-3211AEC0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781"/>
            <a:ext cx="4714993" cy="57072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B7A97F-1CF5-46B0-AB19-41BCF2D75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971" y="1716323"/>
            <a:ext cx="5781675" cy="561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F40005A-7885-46BC-AB26-F94C51F58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854" y="1542254"/>
            <a:ext cx="2581175" cy="2241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458C6EA-C9E3-4462-AA84-DBF133155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721" y="3824279"/>
            <a:ext cx="4686300" cy="5143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E60411F-6B56-42A2-8CFD-F4DB1EC30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022" y="4475765"/>
            <a:ext cx="4276970" cy="561975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67583D6-09A8-4FAC-8E95-03B307693051}"/>
              </a:ext>
            </a:extLst>
          </p:cNvPr>
          <p:cNvSpPr/>
          <p:nvPr/>
        </p:nvSpPr>
        <p:spPr>
          <a:xfrm>
            <a:off x="106680" y="1150781"/>
            <a:ext cx="4328160" cy="21867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9900E3C-BCD1-4664-AD60-95638BE7E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854" y="2393573"/>
            <a:ext cx="6942137" cy="3801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FCD2D10-C79A-4C01-96AB-0D9EFD86F2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3854" y="2780330"/>
            <a:ext cx="6942137" cy="3448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8250ED8-0DE6-4F99-96ED-3D06EE6635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3854" y="5041284"/>
            <a:ext cx="4470721" cy="4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69A3C8-23DE-4C60-B203-3211AEC0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781"/>
            <a:ext cx="4714993" cy="57072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65E7D7C-3F67-4C54-9BF2-F62B1F958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278" y="2060499"/>
            <a:ext cx="3994866" cy="6797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67583D6-09A8-4FAC-8E95-03B307693051}"/>
              </a:ext>
            </a:extLst>
          </p:cNvPr>
          <p:cNvSpPr/>
          <p:nvPr/>
        </p:nvSpPr>
        <p:spPr>
          <a:xfrm>
            <a:off x="155334" y="3322320"/>
            <a:ext cx="4149966" cy="1409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D92ABF-79A5-4AF6-A263-6B1E4C390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144" y="628650"/>
            <a:ext cx="3495855" cy="19697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EC806F-6C55-488D-BD21-B8D8D5E68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634" y="1700029"/>
            <a:ext cx="2435673" cy="2259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1F87EF-FD04-42F8-951C-04D35EA0D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396" y="2778392"/>
            <a:ext cx="2536508" cy="1929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4FEB3E9-6718-49F5-A1DA-BD655786F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278" y="3107283"/>
            <a:ext cx="4827270" cy="10199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CFCAF0B-DF35-4165-8CB6-44B5806DD0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1278" y="4336557"/>
            <a:ext cx="2188515" cy="47166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6CF2756-B29E-4471-A1E3-58A96FCB6F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993" y="4808220"/>
            <a:ext cx="2494598" cy="61092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41C03B9-F9A3-4936-8537-BAB782E84D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009" y="4916222"/>
            <a:ext cx="4394204" cy="6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69A3C8-23DE-4C60-B203-3211AEC0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781"/>
            <a:ext cx="4714993" cy="57072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571FCD-611B-463F-BB0C-E87D2ABDE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183" y="1840692"/>
            <a:ext cx="5807938" cy="11615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29CF62-E778-4576-9EBA-B5DE7232A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843" y="3650779"/>
            <a:ext cx="5102466" cy="404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2F98C3-D480-4715-94DE-E10D0D78C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310" y="4203386"/>
            <a:ext cx="39243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3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403566-A88C-4CA1-A75D-99530BC40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07" y="1861184"/>
            <a:ext cx="7790770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BC7EC0-2258-4703-85A6-F2DF8CF43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0" y="2106253"/>
            <a:ext cx="12045859" cy="30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E3F4BB-5001-4BA9-8B5B-D9398C7D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1524000"/>
            <a:ext cx="121824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2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14438</TotalTime>
  <Words>209</Words>
  <Application>Microsoft Office PowerPoint</Application>
  <PresentationFormat>宽屏</PresentationFormat>
  <Paragraphs>41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1648</cp:revision>
  <dcterms:created xsi:type="dcterms:W3CDTF">2017-04-22T07:59:00Z</dcterms:created>
  <dcterms:modified xsi:type="dcterms:W3CDTF">2021-03-02T12:32:45Z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